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k">
                <a:solidFill>
                  <a:schemeClr val="tx1">
                    <a:lumMod val="50000"/>
                    <a:lumOff val="50000"/>
                  </a:schemeClr>
                </a:solidFill>
              </a:rPr>
              <a:t>No. 45 Hudaýyň Sözi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k" sz="4400"/>
              <a:t>Perişdäniň hoş habary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habary Merýeme kim berdi?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Merýemiň dosty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Perişde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tk" sz="2800">
                <a:solidFill>
                  <a:srgbClr val="FF0000"/>
                </a:solidFill>
              </a:rPr>
              <a:t>Perişde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NOOK. 54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Guýyda samariýaly aýal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 maňa beren suwuny içse, hiç wagt suwsamaz. Hakykatdanam, oňa beren suwum, onda ebedi ýaşaýşa barýan suw çeşmesine öwrüler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Samariýanyň ýurdundan geçip barýarka, guýynyň başynda bir aýal bilen tanyşdy we aýtdy. "Maňa suw beriň"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Aýal haýran galdyrdy. Sebäbi ýewreýler samariýalylar bilen gürleşmeýärler. "Meniň kimdigimi bilseň, menden suw sorardyň" Isa aýtdy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"Sebäbi meniň berýän suwum, suwsuz durmuşyň suwudyr." Aýal Isa bilen gyzyklandy. "Sen kim, maňa şol suwy berip bilersiňmi?"</a:t>
            </a:r>
            <a:r xmlns:a="http://schemas.openxmlformats.org/drawingml/2006/main">
              <a:rPr lang="tk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Isa: "Men Mesih we Hudaýyň Ogly" -diýdi. Ol muňa haýran galdy.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Suw küýzesini taşlap, şähere gaýdyp, adamlara Isa hakda gürrüň berdi. Köp adamlar Isa bilen görüşmäge gelip, Oňa Halasgäri hökmünde ynanýardylar.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Samariýaly aýal Isa bilen duşuşan badyna suw küýzesini taşlap, oba ýaşaýjylaryna gutulyş habaryny ýetirmek üçin oba gaýdyp geldi.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köp adam wagyz eden Hoş Habaryny eşitmek we oňa ynanmak bilen halas edildi.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tanyşdyňyzmy? Isa hakda başgalara aýdýarsyňyzmy? Isany samariýaly aýal ýaly beýlekiler bilen tanyşdyrmak nähili bolar?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ruhlarymyza hiç wagt teşne bolmazlyk üçin bize ýaşaýyş suwuny berýän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bir samariýaly aýal bilen nirede duşuşdy?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köşkde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Town 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şäherde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köçe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bazarda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Well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guýyda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Well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guýyda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Çaga dogurarsyňyz we bir ogul dogarsyňyz we oňa Isa adyny dakmalysyňyz.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kim maňa beren suwuny içse, hiç wagt suwsamaz. Hakykatdanam, oňa beren suwum, onda ebedi ýaşaýşa barýan suw çeşmesine öwrüler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Toruňyzy çuň suwa taşlaň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Simuna: "Gorkma, mundan beýläk adamlary tutarsyň" 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Petrusyň gämisine münüp, söz beren Isa Petrusa aýtdy. "Indi çuň suwa gidiň we balyk tutmak üçin tor taşlaň."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“Ussat, bütin gije köp işledik we hiç zat tutmadyk. Soöne seniň aýdanyň üçin torlary taşlaryn "-diýdi.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Muny edenlerinden soň, şeýle köp mukdarda balyk tutdular welin, torlary döwülip başlady. Petrus muňa geň galdy.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Şol pursatda Petrus Isanyň Hudaýyň Oglydygyny bilip toba etdi. "Men günäkär"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aýtdy. "Gorkma, mundan beýläk adamlary alyp barýan balykçy bolarsyň." Petrus hemme zady taşlap, Isanyň şägirdi boldy.</a:t>
            </a:r>
            <a:r xmlns:a="http://schemas.openxmlformats.org/drawingml/2006/main">
              <a:rPr altLang="en-US" lang="t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duşuşan Petrus,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toba etdi we şol ýerde boýun boldy.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Toba we boýun bolmak barmy?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durmuşyňyzda Isa?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hemme zady taşlap, Isanyň yzyna düşdi. Petrus ýaly, hakyky toba we tabynlygy bilýän şägirt bolmaly.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adamlaryň tejribelerinden we başarnyklaryndan ýokary gudratlar görkezýän adamdyr.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Çaga Isa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Petrusyň işi näme?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agaç ussasy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balykçy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daýhan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Isher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balykçy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Simuna: "Gorkma, mundan beýläk adamlary tutarsyň" 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Şägirtleri çagyran Isa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Natanaýeli tapdy we oňa: "Musanyň Kanunda ýazan we pygamberleriň hem ýazan birini - Josephusubyň ogly Nasyraly Isa tapdyk" -diýdi.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Petrusy, Endrýu we goňşusy Filipi şägirtlige çagyrdy. "Meni yzarla!"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Isany dosty Natanael bilen tanyşdyrdy. "Pygamberleriň Köne amenthtde ýazan Mesihi peýda boldy".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"Nazar! Mesih ol ýerden gelip bilermi?" Natanel sorady. Filip: "Geliň, görüň" -diýdi.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Natanaýa aýtdy. "Siz hakyky ysraýylly, Filip sizi çagyrmazdan ozal injir agajynyň aşagynda gördüm."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Natanel muňa geň galyp, Isa: "Mugallym, sen Hudaýyň Ogly we Ysraýylyň Patyşasysyň" diýip şöhrat berdi.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muny bilenden soň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Mesih, Isa şöhrat berdi.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 Isanyň şägirdi boldy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Halasgärimiz Isany şöhratlandyrmalydyrys we Isanyň şägirdi durmuşyny ýaşamaly we Oňa boýun bolmalydyrys.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gün Dawut şäherinde size Halasgär dünýä indi; Ol Reb Mesihdir.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Halaýan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adamlary şägirt hökmünde Özüne meňzeýän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 Natanael bilen kim tanatdy?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Endrýu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Natanaýeli tapdy we oňa: "Musanyň Kanunda ýazan we pygamberleriň hem ýazan birini - Josephusubyň ogly Nasyraly Isa tapdyk" -diýdi.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Üçekden inen adam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ýerinden turdy, düşegini aldy-da, hemmesini doly görüp daşary çykdy. Bu hemmäni haýran galdyrdy we olar: "Biz beýle zady görmedik!" Diýip, Hudaýy öwdüler.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Adamlar Isanyň sagalmagy hakda eşidenlerinde, ysmaz dostuny getirdiler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Isanyň bolýan ýeri gaty köpdi. Şeýdip, ysmaz dostuny üçegiň üsti bilen Isanyň ýanyna alyp bilmediler.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ysmaz dostuny getirenler üçekden girip, ysmaz dostuny Isa iberdiler.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olaryň imanyny gördi we aýtdy. "Günäleriňiz bagyşlandy. Tur-da, öýe git".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Geň zat, häzirki wagtda ysmaz sagaldy. Soň ýerinden turdy-da, ýöräp, Hudaýy şöhratlandyrdy.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Merýemiň çaga dogurmaly wagty, Beýtullaham gitmeli boldy. Roomöne ýer ýoklugy sebäpli, malhanada çagasy bardy ..</a:t>
            </a:r>
            <a:r xmlns:a="http://schemas.openxmlformats.org/drawingml/2006/main">
              <a:rPr lang="t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Ysmaz dostlarynyň kynçylyklary we maýyplygy bardy, ýöne Isanyň ýanyna gitmekden ýüz öwrüp bilmediler. Sebäbi olar Isa ynanýardylar.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Bizde Isa iman barmy?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imany bilen gelenimizde, bize päsgel berýän kynçylyklara we päsgelçiliklere garamazdan ýüz öwürmeli däldiris.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 etmek bilen, ysmaz adam ýaly Hudaýa şöhrat getirip bileris.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özüne gelenleri ret etmeýär. Özüne gelýänlere zerur zatlary berýär.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Ysmaz Isanyň başyna näme geldi?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penjire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derwezesi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diwar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üçek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ýerinden turdy, düşegini aldy-da, hemmesini doly görüp daşary çykdy. Bu hemmäni haýran galdyrdy we olar: "Biz beýle zady görmedik!" Diýip, Hudaýy öwdüler.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Matta jaň etdi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ol ýerden gidip barýarka, salgyt ýygnaýjy otagynda Matta atly bir adamyň oturandygyny gördi. Oňa: «Meniň yzyma düş» diýdi we Matýu ýerinden turdy.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Matýu atly salgyt ýygnaýjy bardy. Ol Rimiň adyndan ysraýyllylara salgyt ýygnaýjydy.</a:t>
            </a:r>
            <a:r xmlns:a="http://schemas.openxmlformats.org/drawingml/2006/main">
              <a:rPr lang="t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Mäti salgyt ýygnaýjydy, şonuň üçin onuň köp pullary bardy. Emma ýewreýler basyp alyjy Rimde işleýän salgyt ýygnaýjylary ýigrenýärdiler.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salgyt otagynda oturan Matta seredip, oňa aýtdy. "Meni yzarla"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derrew hemme zady taşlap, Isanyň yzyna düşdi. Sebäbi Isany çagyrandygy üçin minnetdarlyk bildirdi.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Şol wagt Beýtullahamdaky goýunlara seredýän çopanlara gökden bir ses geldi.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"Lukmanlar sagdynlar üçin däl, hassalar üçin zerur". Matta Isanyň şägirdi boldy.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Matýu halky tarapyndan ýigrenilýän salgyt ýygnaýjydy. Emma, Isa Matta jaň edip, ony şägirt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hem Hudaýyň halky. Emma Isanyň şägirtleri diýlip atlandyrylmak ýeterlik däl.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Isa bize şägirt taýýarlamaga çagyrýar. Şonuň üçinem, çagyryşyna mynasyp bolmagy üçin oňa boýun bolmalydyrys.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dünýäde ret edilen adamlary Taňrynyň halky bolmaga çagyrýar.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Matýu näme?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salgyt ýygnaýjy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balykçy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agaç ussasy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ruhany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salgyt ýygnaýjy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ol ýerden gidip barýarka, salgyt ýygnaýjy otagynda Matta atly bir adamyň oturandygyny gördi. Oňa: «Meniň yzyma düş» diýdi we Matýu ýerinden turdy.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on iki şägirdi saýlady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Şol günleriň birinde Isa doga etmek üçin dagyň daşyna çykdy we gijäni Hudaýa doga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Daň atanda, şägirtlerini ýanyna çagyryp, on iki adamy saýlady, olary hem resullar belledi: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Isany eşiden we onuň yzyna düşen adamlar köpdi. Isa bilen gidip, Isadan öwrendiler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doga edeninden soň, olaryň on ikisini ýakyn şägirt hökmünde saýlady.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Olar Isa bilen ýaşamak, Hoş Habary wagyz etmek we jynlary kowmak üçin saýlandy.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“Jennete şöhrat, ýere parahatlyk! Şat bol, Isa dünýä indi. ” Gökden gelen perişdeler aýtdy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 dürli adamlardy: olaryň käbiri balykçy, salgyt ýygnaýjy, ynkylapçy, käbiri gyzgyn häsiýetli adamlardy.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şägirtlerini gowy saýlamagy üçin Hudaýa doga etdi we olary gowy saýlady, olara gowy ideg etdi we gowy öwretdi.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Isa şägirtlerini saýlady: 1) olara Hudaýyň sözüni öwretmek, 2) öwrenen zatlaryna görä Hoş Habary wagyz etmek we 3) olary Hudaýyň Patyşalygynyň güýjüni wagyz etmek. Şol sebäplere görä, Isa şägirtlerini saýlady.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 hem Isanyň şägirtleri.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Biziň işimiz Isanyň on iki şägirtiniň işi bilen deňdir.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Geliň, şägirtiň durmuşyny başlalyň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Isanyň şägirtleri ýaly ösmegimiz üçin bize gökdäki hakykaty öwredýän adamdyr.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resul hökmünde näçe şägirt saýlady (iberilenler)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Teen on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Şol günleriň birinde Isa doga etmek üçin dagyň daşyna çykdy we gijäni Hudaýa doga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Daň atanda, şägirtlerini ýanyna çagyryp, on iki adamy saýlady, olary hem resullar belledi: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dagda öwreden Hoş Habary.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Indi märekäni görüp, dagyň depesine çykyp oturdy. Şägirtleri onuň ýanyna geldiler.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olara öwredip başlady: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"Ruhy garyplar bagtly, çünki Gögüň Patyşalygy olara degişlidir.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Isa dagdaky märekä Hudaýyň Patyşalygynyň adamlary hökmünde nädip ýaşamalydygyny öwretdi.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"Ruhy garyplar bagtly, çünki Gögüň Patyşalygy olara degişlidir.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Perişdeleriň aýdyşy ýaly, Isa otda sagdyn dünýä indi.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Dişleriňiz bilen dişleriňizi yzyna gaýtarmagy öwrendiňiz, ýöne sag ýaňagyňyza uran adama çep ýaňagyňyzy bermegiňizi aýdýaryn. Şonda siz Hudaýyň çagalary bolarsyňyz!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Howadaky guşlara serediň. Guşlar ekerançylyk bilen meşgullanmaýarlar, ýöne Hudaý olaryň hemmesini iýmitlendirýär. Ol size guşlardan has köp alada etmezmi?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Adamlar Isanyň öwredişine gaty geň galdylar. Sebäbi Isanyň adaty Injil mugallymlaryndan tapawutlylykda ygtyýary bardy.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aýdýar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halkynyň durmuşynyň dünýädäki durmuşyndan tapawutlydygyny.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Durmuşymyzda Isa ynanmaýanlardan tapawut barmy?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Geliň, özümize göz aýlalyň we Hudaýyň Patyşalygyna mynasyp durmuşda ýaşalyň.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 Hudaýyň Patyşalygynyň adamlary ýaly ýaşamaga öwürýän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Ruhy taýdan garyplar näme alyp bilerler?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iýmit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hormat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Hudaýyň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Patyşalygy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God Hudaýyň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Patyşalygy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Indi märekäni görüp, dagyň depesine çykyp oturdy. Şägirtleri onuň ýanyna geldiler.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we olara öwredip başlady: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"Ruhy garyplar bagtly, çünki Gögüň Patyşalygy olara degişlidir.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tupany köşeşdirýär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ýerinden turdy, ýeli käýedi we tolkunlara: "Ümsüm! Ümsüm boluň!" Soňra ýel öldi we bütinleý asuda boldy.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we şägirtleri Jelile kölünden geçmek üçin bilelikde gaýyga mündüler.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Beýtullaham çopanlary adamlary halas etjek Hudaýyň Ogluny görmäge geldi. “Isa! Hudaýyň Ogly! Bu ýurda geleniňiz üçin sag boluň! 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Kölden geçip barýarka, birden güýçli şemal öwüsdi we gorkunç tolkun geldi.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 ahyrsoňy Isa aýtdylar. 'Mugallym, gark bolanymyzyň aladasy ýok!'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ýeli käýedi we tolkunlara: “Ümsüm! Ümsüm bol! ” Soňra ýel öldi we bütinleý asuda boldy.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Olar gorkup, biri-birlerine: “Bu kim? Hatda şemal we tolkunlaram oňa boýun bolýarlar!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Deňze diňe Hudaý buýruk berip biler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 ýel.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Isa dünýäni döredýän we dolandyrýan Hudaýdyr.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Biziň ynanýan Isa köp hudaýlaryň biri däl, eýsem ýeke-täk we ähli güýçli Creatoraradyjy Hudaýdyr.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hakykaty ýada salmak bilen imanymyzy ösdürmeli.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bu dünýädäki ähli zady ýasaýan we dolandyrýan zatlaryň eýesidir.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deňze we ýele näme buýurdy?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Still entegem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ylgamak we oýnamak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oýanmak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ýokary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açyk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seniň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Still entegem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bol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ýerinden turdy, ýeli käýedi we tolkunlara: "Ümsüm! Ümsüm boluň!" Soňra ýel öldi we bütinleý asuda boldy.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Kim meniň eşigime degdi?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hakda eşidip, märekäniň arasyndan gelip, eşigine elini degirdi,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Sebäbi ol: "Diňe eşiklerine degsem, sagalaryn" diýip pikir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Hemme zadyň ussady Isa,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oglydyr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bu ýurda gelende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kiçigöwünlilik bilen sürüde dünýä indi.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Isa ynanýanlar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çagalarydyr.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ýaly kiçigöwünli we pes ýaşamaly.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Köp adamlar Isa hakda eşidip, Isanyň yzyna düşdüler.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Soňra bir aýal gelip, sagalmak üçin Isanyň eşiklerine elini degirdi.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aýal 12 ýyllap gan akma keselinden ejir çekdi. Ony düzetmegiň köp usullaryny synap gördi, ýöne düzedilmedi we bar zadyny sarp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'Kim eşiklerime degdi ??' Isa derrew güýjüniň Ondan aýrylandygyna düşündi. Ol gelip, onuň aýagyna ýykyldy we oňa hakykaty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oňa: 'Gyzym, imanyň seni bejerdi. Parahatçylyk bilen git. 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ýyl bäri gan akmakdan ejir çeken aýal Isanyň ýanyna gitdi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iman bilen.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bu aýaly bejerdi we halkyň öňünde imanyny öwdi.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 henizem imanymyzy görýär.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Kyn zatlara duşanymyzda,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geliň, iman bilen Hudaýa geleliň.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agyrylarymyzy we kynçylyklarymyzy bilýär we olary çözýär.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ýyl bäri syrkawlan aýal Isa bilen näme degdi?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aýak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eşikler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eşikler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hakda eşidip, märekäniň arasyndan gelip, eşigine elini degirdi,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sebäbi ol: "Diňe eşiklerine degsem, sagalaryn" diýip pikir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Çaga dogurarsyňyz we bir ogul dogarsyňyz we oňa Isa adyny dakmalysyňyz.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ýere kiçigöwünlilik we peslik bilen geldi, ýöne Ol biziň hakyky Patyşamyzdyr.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elinden tutup: "Talita koum!" (manysy: "Kiçijik gyz, saňa diýýärin, tur!").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Sinagoganyň hökümdary iriraus atly bir adam Isanyň ýanyna gelip: “Gyzym ölýär. Maňa kömek et "-diýdi.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bilen öýüne gaýdyp barýarka, bir adam ylgap baryp, gyzynyň eýýäm ölendigini aýtdy.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Öýüne gelip, airaýrusyň gyzy eýýäm öldi we adamlar aglaýardylar.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içeri girip, olara: "Çaga ölmedi, ýöne uklady" 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elinden tutup: "Talita koum!" (manysy: "Kiçijik gyz, saňa diýýärin, tur!"). Gyz derrew ýerinden turdy we aýlandy.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ölümi dolandyrýan adamdyr.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Ölüm adamlar üçin iň gorkunç zat, ýöne Isa ony ýeňdi.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iru-giç öleris.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Deathöne ölümden gorkmaly däl.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Sebäbi ölümi dolandyrýan Isa.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 ölümi ýeňen Isa ynanýarys.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ýaşaýyş berýän we şol bir wagtyň özünde durmuşy dolandyrýan.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"Talitha koum!" diýmek?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Kiçijik gyz, ertirlik edin!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Kiçijik gyz, ýat!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Kiçijik gyz, tur!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Kiçijik gyz, aýdym aýdyň!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Kiçijik gyz, tur!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 elinden tutup: "Talita koum!" (manysy: "Kiçijik gyz, saňa diýýärin, tur!").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Wiktorina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nirede doguldy?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köşk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sürüde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kaşaň myhmanhana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A 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sürüde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Bethesda keselli adam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oňa: "Tur, düşegiňi al-da ýör" diýdi.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Derrew adam bejerildi. düşegini alyp, ýöredi. Munuň bolup geçen güni Sabat güni boldy,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5ahýa 5: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Iýerusalimde Bethesda atly howuz bardy. Suwuň hereketine garaşyp, köp sanly näsag ýygnandy.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Rebbiň bir perişdesi belli möwsümlerde howuza düşüp, suwy garyşdyrdy; kim ilki bilen, suw garylandan soň giren bolsa, haýsy keselden gutulsa.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Walköräp bilmeýän adam bardy. Isa ony görüp, otuz sekiz ýyllap oturan adamdan sorady. "Sagalmak isleýärsiňizmi?"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“Jenap, suw garylanda howuza girmäge kömek etjek adamym ýok. Maňa kömek ediň! ” Soňra Isa oňa: «Tur! Düşegiňi al-da, ýör.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aýdyşy ýaly, düşegini alyp, ýöräp gitdi. Derrew 38 ýyl bäri syrkawlan adam bejerildi.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Bethesda howuzundaky hassalar üçin iň zerur zatdy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bejermeli.</a:t>
            </a:r>
            <a:r xmlns:a="http://schemas.openxmlformats.org/drawingml/2006/main">
              <a:rPr lang="t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nämäniň gerekdigini bilýär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bizden has gowy.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berýän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bize näme gerek.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ähli keselleri bejerýän we hemme zady dolandyrmaga güýji ýetýän Hudaýdyr.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Sickarawsyz adam Isadan näme etmegini isledi?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Keselimi bejeriň, haýyş!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Meni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halas et!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Maňa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iýmit beriň, haýyş!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Water Suw joşanda howuza düşmäge kömek ediň, haýyş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Water Suw joşanda howuza düşmäge kömek ediň, haýyş 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 gün Dawut şäherinde size Halasgär dünýä indi; Ol Reb Mesihdir.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Halaýan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oňa: "Tur, düşegiňi al-da ýör" diýdi.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9.Bir adam bejerilenden soň; düşegini alyp, ýöredi. Munuň bolup geçen güni Sabat güni boldy,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5ahýa 5: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5000 adamy iýmitlendiren Isa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Soňra Isa çörekleri aldy, minnetdarlyk bildirdi we oturanlara islänleri ýaly paýlady. Balyk bilenem şeýle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Bäş müňden gowrak adam Isanyň taglymatyny diňlemek üçin ýygnandy.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Emma günortanlyk wagtydy. Hemmeler açdy, ýöne iýmäge iýmit ýokdy, bar zady iki balyk we bäş çörekdi.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Soňra Isa çörek bilen balygy alyp, minnetdarlyk bildirdi we oturanlara islänleri ýaly paýlady.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Emma haýran galdyryjy bir zat boldy! 5000 adamyň doýmagy ýeterlikdi!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Olary ýygnadylar we iýenleriň galdyran bäş arpa çöreginiň bölekleri bilen on iki sebedi doldurdylar.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Biziň üçin 5000-den gowrak adamy dolduryp bolmaz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bäş çörek we iki balyk bilen.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Hudaýyň Ogly Isa olar bilen gudratlar görkezdi.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Elmydama Isanyň ýanynda bolmak, köp zadyň ýoklugyndan ýa-da ýoklugyndan has möhümdir.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bol iýmit berip bilýän.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Isanyň doglan güni gutly bolsun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5000 adamy iýmitlendirenden soň näçe iýmit galdy?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sebet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bir sebet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 sebet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üç sebet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on iki sebet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Soňra Isa çörekleri aldy, minnetdarlyk bildirdi we oturanlara islänleri ýaly paýlady. Balyk bilenem şeýle etdi.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suwuň üstünde ýöräp barýar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Üç-üç ýarym mil aralygy geçip, Isanyň gaýyga, suwuň üstünde ýöräp barýanyny gördüler; Olar gorkdular.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Emma olara: "Bu men, gorkmaň" diýdi.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dagda ýeke özi doga edip otyrka, şägirtleri gaýygy kölüň aňyrsyna sürüp barýardylar.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Ahyry garaňkydy, ýel we suwlar güýçli we gödek ösdi.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“Serediň! Kimdir biri suwuň üstünde ýöräp barýar! “Olar gaty gorkdular. Olaryň biri: "Kimdir biri suwuň üstünde ýöräp barýar!"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"Bu men: gorkma!" Suwuň üstünde gezip ýören Isa.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Muňa geň galdylar. Gämide Isany garşy aldylar. Olar: "Isa Hudaýyň ogly bolmaly!"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Suwda ýöremek bir zat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hiç kim edip bilmez.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suwuň üstünde gezdi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şägirtlerini tapmak üçin.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aýratyn adam bolany üçin,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ogly.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hakykatdanam ynanmalydyrys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Hudaýyň Oglydygyny.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Öýüne gelip, çagany ejesi Merýem bilen görüp, baş egip, oňa ybadat etdiler. Soňra hazynalaryny açyp, oňa altyn, ýakymly ysly tütetgi we mirra sowgatlaryny berdiler.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haýsy päsgelçiliklere garamazdan bize kömek etmek we halas etmek üçin bize gelýär.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kölüň ortasynda şägirtlerine nädip geldi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suwda uçmak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 çalt gämä münmek…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ýüzmek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suwda ýöremek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The suwda ýöremek 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Üç-üç ýarym mil aralygy geçip, Isanyň gaýyga, suwuň üstünde ýöräp barýanyny gördüler; Olar gorkdular.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Emma olara: "Bu men, gorkmaň" diýdi.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Petrusyň Mesihi boýun almagy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Simun Petrus: "Sen diri Hudaýyň Ogly Mesih" diýip jogap berdi.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Isa şägirtlerinden: "Adamlar Ynsan Ogly kim diýýärler?"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Olar: «Käbirleri Çokundyryjy Johnahýa diýýärler; beýlekiler Ylýas diýýärler; pygamberlerden biri. "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"Youöne sen näme?" diýip sorady. "Men kim diýýärsiň?"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Simun Petrus: "Sen diri Hudaýyň Ogly Mesih" diýip jogap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uly şatlyk bilen aýtdy. "Öz boýun alşyňyzy dogry aýdýarsyňyz! Bu gaýanyň üstünde ýygnagymy guraryn!"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dünýä inende, gündogardaky lukmanlara bir ýyldyz peýda boldy.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Petrus Isanyň kimdigini anyk bilýärdi we Isa hakda takyk boýun aldy.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muny eşidip, Petrusy dogry boýun alandygy üçin öwdi.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Biziň pikirimizçe Isa kim?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Isany Injiliň aýdyşy ýaly bilmelidiris we Isa hakda Injiliň aýdyşy ýaly boýun almalydyrys.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ýygnagyny imany dogry boýun almak üçin gurýan adamdyr.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Isanyň kimdigini aýtdy?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Hudaýyň Ogly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Mesih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Güýçli Ylýas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Bapt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Çokundyryjy Johnahýa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Jeremiahermeýa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God Hudaýyň Ogly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Mesih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Simun Petrus: "Sen diri Hudaýyň Ogly Mesih" diýip jogap berdi.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Samsyk baý adamyň hekaýasy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"Godöne Hudaý oňa:" Akmak! Bu gije durmuşyň senden talap ediler. Onda özüň üçin taýynlan zadyňy kim alar? 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"Isa:" Adamyň durmuşynyň bar zady bilen hiç hili baglanyşygy ýok "diýdi.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bize bir hekaýa aýtdy.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samsyk baý adam hakda.</a:t>
            </a:r>
            <a:r xmlns:a="http://schemas.openxmlformats.org/drawingml/2006/main">
              <a:rPr lang="t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Baý adam baýlygy we dänesi üçin has uly ammar gurmaga begendi. "Ammarda köp iýmit ýygnadym, janym, indi lezzet al!"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Soňra Hudaý baý adama aýtdy.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"Sen samsyk! Şu gün janyňy alsam, ähli baýlygyň kimiň emlägi bolar?"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“Bu ýyldyz patyşa dünýä inende görünýär! Geliň, ýyldyzy yzarlalyň! ” Lukmanlar ýyldyzy yzarlap başladylar.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gürleşip gutardy we aýtdy: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"Baýlygy özüňiz üçin däl-de, Hudaý üçin saklaň. Mätäçlere kömek etmek üçin eliňizden gelenini ediň.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Puluňyz näme üçin ulanylýar?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Diňe sizi kanagatlandyrmak üçin ulanylýarmy?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Pul ulanylmaly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şöhraty üçin.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Biz Hudaýyň Patyşalygynyň halky. Şonuň üçin mätäç adamlara öz pulumyz bilen kömek etmeli.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ähli durmuşyň we ähli baýlygyň eýesidir.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Akmak baý adam jany üçin näme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Garyplara kömek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ybadat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Hoş Habary wagyz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Lots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köp baýlyk toplady.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Lots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Ol köp baýlyk toplady.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"Godöne Hudaý oňa:" Akmak! Bu gije durmuşyň senden talap ediler. Onda özüň üçin taýynlan zadyňy kim alar? 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Ostitirilen goýun gözlemek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Edil şonuň ýaly, toba etmek zerurlygy bolmadyk togsan dokuzdan gowrak dogruçyl adamdan has köp toba eden bir günäkäriň jennetde has köp şatlyk boljakdygyny aýdýaryn.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bir goýun dostlarynyň goýunlaryndan aýry galdy.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Çopan goýunlary sanap, ýüzden biriniň ýitirim bolandygyny gördi!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Çopan 99 goýun goýup, ýiten birini gözlemäge çykdy.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Staryldyz Beýtullahamyň athanasynyň üstünde saklandy. Injil Isanyň Beýtullahamda doglandygyny öňünden aýdypdy.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Ahyrsoňy çopan ýiten goýunlary tapdy.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Çopan goýunlar bilen begenip öýüne geldi we uly toý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gürleşip gutardy we aýtdy: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"Çopanyň ýitirilen goýun tapmagyndan hoşal bolşy ýaly,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Hudaý bir günäkäriň toba etmeginden razy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Çopan ýitirilen goýun tapmak üçin köp sanly gurban bermeli boldy.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 halas etmek üçin janyny pida etdi.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ýitiren goýun ýaly halas edendigi üçin Isa minnetdar bolmalydyrys.</a:t>
            </a:r>
            <a:r xmlns:a="http://schemas.openxmlformats.org/drawingml/2006/main">
              <a:rPr lang="t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lang="t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bolýar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günälerimizden toba etmegimizi begendirýär.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Çopan ýitirilen goýun gözläninde näme etmedi?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Lost lostitenleri gözlemek üçin 99 goýun goýdy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lostitirilenini tapanyna begendi.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Täze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goýun satyn aldy.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People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Adamlary oturylyşyga çagyrdy.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Täze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goýun satyn aldy.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Edil şonuň ýaly, toba etmek zerurlygy bolmadyk togsan dokuzdan gowrak dogruçyl adamdan has köp toba eden bir günäkäriň jennetde has köp şatlyk boljakdygyny aýdýaryn.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Gowy samariýaly hakda hekaýa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"Siziň pikiriňizçe bu üç adamyň haýsysy garakçylaryň eline düşen adamyň goňşusydy?"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Hukuk hünärmeni: "Oňa rehim eden adam" diýip jogap berdi. Isa oňa: "Bar, edil şonuň ýaly et" diýdi.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adam ýeke özi ýöräp barýarka, garakçylar bilen duşuşdy. Eşiklerini çykardylar, urdular we gitdiler, ýarym öldi.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Soňra bir ruhany ony ýolda görüp, beýleki tarapa geçdi. Bir lewi hem şeýle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Beýtullahamyň athanasynyň içinde ýer ýüzüne patyşa hökmünde gelen Merýem, Josephusup we bäbek Isa bardy.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Üçünjiden, bir samariýaly ony gördi. Samariýalylar ýewreýleriň halamaýan adamlarydy.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Emma, samariýaly oňa rehim etdi, şonuň üçin oňa gowy seretdi we gowy ideg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Isa: "Hudaýyň halky, islendik wagt mätäçlere kömek edýän gowy goňşy bolmaly" 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Ruhany we lewiler daş ýüzünde Hudaýa ýakyn ýalydy, ýöne başga birini söýmediler.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Theer ýüzündäki samariýaly, Hudaýa ýakyn däl ýalydy, ýöne başgalary söýmäge taýyn gowy goňşusydy.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 hem, Hudaýa ýakyn bolsak, mätäç goňşularymyza kömek edýänler bolmaly.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edil talananlar ýaly günälerimiz üçin ölmäge mejbur bolan adamlardyrys.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bu elhenç ýagdaýdan halas eden adamdyr.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Ruhany we lewi talanan adamy görenlerinde näme etdiler?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Him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Olar onuň üçin doga etdiler.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oundsaralaryny bejerdiler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Ony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hassahana äkitdiler.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Olar beýleki tarapdan onuň ýanyndan geçdiler.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Olar beýleki tarapdan onuň ýanyndan geçdiler.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"Siziň pikiriňizçe bu üç adamyň haýsysy garakçylaryň eline düşen adamyň goňşusydy?"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/>
              <a:t>Hukuk hünärmeni: "Oňa rehim eden adam" diýip jogap berdi. Isa oňa: "Bar, edil şonuň ýaly et" diýdi.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Merýem we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ýöne diňe bir zat gerek. Merýem has gowusyny saýlady, ol ondan aýrylmaz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 Merýem bilen Martanyň öýüne çagyrdylar.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Gündogardan gelen lukmanlar Isa sowgat hökmünde taýýarlan altyn, ýakymly ysly tütetgi we mirrany berdiler. "Isa bu ýurda geleniňiz üçin sag bolsun aýdýaryn!"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işlemek bilen meşgullanýarka, Merýem Isany höwes bilen diňledi.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Marta: "Merýemiň gaty işli wagtym ýeke işlemegime ynanamok" -diýdi.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Marta Isadan zeýrendi. "Isa, Merýemi goýber. Haýyş edýärin, meniň ýeke işim gaty köp."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Isa: "Kän iş etme. Merýem diňlemegi halaýar, şonuň üçinem diňlemegini dowam etdirer" diýdi.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Marta, Merýemiň etmeli zatlary köp bolanda Isany diňlemek dogry däl diýip pikir etdi.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Isa olara Isany diňlemegiň hemme zatdan gymmatlydygyny öwretdi.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Injili diňlemek we öwrenmek wagty biziň üçin iň gymmatly wagtdyr.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Injili diňlemek we öwrenmek üçin wagtdan mahrum bolmaly däldiris.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3200"/>
              <a:t>Isa kim?</a:t>
            </a:r>
            <a:r xmlns:a="http://schemas.openxmlformats.org/drawingml/2006/main">
              <a:rPr lang="t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Hudaýyň sözüni eşidýänleri söýýän adamdyr.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wiktorina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köp işleýärkä, Merýem näme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doga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Isanyň sözüni diňledi.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uklap ýatyrdy.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Marta agyr kömek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en-US" sz="2800">
                <a:solidFill>
                  <a:srgbClr val="ff0000"/>
                </a:solidFill>
              </a:rPr>
              <a:t>Ol </a:t>
            </a:r>
            <a:r xmlns:a="http://schemas.openxmlformats.org/drawingml/2006/main">
              <a:rPr lang="tk" altLang="ko-KR" sz="2800">
                <a:solidFill>
                  <a:srgbClr val="ff0000"/>
                </a:solidFill>
              </a:rPr>
              <a:t>Isanyň sözüni diňledi.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000"/>
              <a:t>Şu günki söz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ýöne diňe bir zat gerek. Merýem has gowusyny saýlady, ol ondan aýrylmaz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Ysraýylyň Jelile şäherinde Merýem atly bir gyz ýaşady. Ol Josephusup atly bir ýigit bilen durmuş gurupdy.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/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Lukmanlar hatda Ysraýyldan uzakda ýerleşýän Patyşa Isa ybadat etmek üçin geldiler.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adamlaryň hakyky şasydyr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Bütindünýä.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hem meniň patyşam.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Elmydama Patyşa bolan Isa ybadat edip, oňa eýermeli.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ybadatymyza mynasypdyr.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doglan gününe sowgat hökmünde haýsysyny almady?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altyn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ýakymly ysly tütetgi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kompýuter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kompýuter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Öýüne gelip, çagany ejesi Merýem bilen görüp, baş egip, oňa ybadat etdiler. Soňra hazynalaryny açyp, oňa altyn, ýakymly ysly tütetgi we mirra sowgatlaryny berdiler.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No.ok.</a:t>
            </a:r>
            <a:r xmlns:a="http://schemas.openxmlformats.org/drawingml/2006/main">
              <a:rPr lang="t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Çaga Isa Müsüre gaçdy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Olar gidenlerinde, düýşünde Rebbiň bir perişdesi Josephusuba göründi. Ol: "Tur, çagany we ejesini alyp, Müsüre gaç. Saňa aýdýançam şol ýerde bol, çünki Hirodes çagany öldürmek üçin gözlär" -diýdi.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Ysraýylyň patyşasy Hirodes jadygöýleriň üsti bilen Isanyň dünýä inişi baradaky habary eşidip, Isany öldürmek üçin dildüwşük gurady.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Hirodesiň dildüwşükleriniň hemmesini bilýän Hudaý düýşünde jadygöýleriň Hirodesden gitmelidigini aýtdy.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Şeýle hem, Merýemiň adamsy Josephusup düýşünde bir perişdäniň: “Müsüre gaç. Hirodes Isany öldürer "-diýdi.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Muny eşiden Josephusup Merýemi we bäbek Isany alyp, Hirodesden Müsüre gaçdy.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Merýeme bir perişde peýda boldy. “Salam, gaty gowy görülýänler! Reb seniň bilendir “.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Jadygöýler tarapyndan aldanandygyny bilýän Hirodes, Beýtullahamyň ähli bäbeklerini öldürmek üçin elhenç buýruk berdi. Isa Hirodes ölýänçä Müsürde galmalydy.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Çopanlar we jadygöýler Isanyň kimdigini bildiler.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patyşa Hirodes Isany tanamaýardy. Mundan başga-da, açgözligi sebäpli Isany öldürmek üçin rehimsiz günäler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Dünýäde Isa hakda eşitmekden ýüz öwürýän köp adam bar.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gaty agyr günä.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Isa, ynsan güýji bilen durmaga het edip bilmeýän adamdyr.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Hirodesden nireden gaçdy?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Müsür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Koreýa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Müsür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Olar gidenlerinde, düýşünde Rebbiň bir perişdesi Josephusuba göründi. Ol: "Tur, çagany we ejesini alyp, Müsüre gaç. Saňa aýdýançam şol ýerde bol, çünki Hirodes çagany öldürmek üçin gözlär" -diýdi.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Oglan Isa ybadathanada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"Näme üçin meni gözlediň?" diýip sorady. "Atamyň öýünde bolmalydygymy bilmediňmi?"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Pesah baýramynda, Isa 12 ýaşyndaka, ene-atasy bilen Iýerusalimdäki ybadathana geldi.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Iýerusalimdäki ybadathanadan öýe gaýdyp barýarka, Josephusup bilen Merýem Isany tapyp bilmediler.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Josephusup bilen Merýem Isany tapmak üçin Iýerusalimdäki ybadathana gitdiler.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"Merýem, bir ogul dogurarsyň we oňa Isa adyny dakarsyň". Ol bu habardan gorkýardy.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"Kakamyň öýindedigimi bilmeýärdiňizmi?" Isa ybadathanada Injil mugallymlary bilen pikir alyşýardy. Isanyň paýhasy olaryň hemmesine geň galdy.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Şondan bäri Isa oglan, paýhasy we beýikligi ulaldygyça Hudaý we adamlar bilen has söýgüli boldy.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oglan çagalykdan Hudaýyň Oglydygyny bilýärdi. Halasgär hökmünde durmuşa tüýs ýürekden taýýarlandy.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Youngaş bolsak-da,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Hudaýyň çagalarydygymyzy aç-açan ýadymyzdan çykarmaly däldiris.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Şonuň üçin biz Hudaýa we adamlara Hudaýyň çagalary bolup ýaşaýandygymyzy görkezmelidiris.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Hudaýyň Oglydyr, ýöne beden ene-atalaryna kiçigöwünlilik we boýun bolmak mysalydyr.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Theitirilen Isa nirede?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hajathana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köşkde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ybadathana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öýde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ybadathanada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"Näme üçin meni gözlediň?" diýip sorady. "Atamyň öýünde bolmalydygymy bilmediňmi?"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Isanyň çokundyrylmagy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"çölde 'Rebbe ýol taýynla, oňa göni ýollar' diýýän adamyň sesi.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Şeýdip, Johnahýa geldi, çöl sebitinde çokundyryp, günäleriň geçilmegi üçin toba çokundyrylmagyny wagyz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otuz ýaşyndaka çölde düýe eşiklerini geýip, çekirtge we ýabany bal iýip, bir geň adam peýda boldy.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Onuň ady Çokundyryjy Johnahýa. Ol adamlary toba etmäge we Halasgäriň geljekdigi üçin çokundyrylmaga çagyrdy.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Emma, Hudaýyň habaryna gulak asdy. “Men Rebbiň guly. Goý, seniň aýdyşyň ýaly bolsun ".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'Men yzymdan gelýän birini taýýarlamak üçin geldim!'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Çokundyryjy Jesusahýa Isanyň ýoluny taýýarlaýardy.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hem Çokundyryjy Johnahýa tarapyndan çokundyryldy.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“Serediň! dünýäniň günäsini öz üstüne alýan Hudaýyň Guzusy! ” Çokundyryjy Jesusahýa Isany sesli tanatdy.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Johnahýa tarapyndan çokundyrylanda, gökden Mukaddes Ruh kepderi kimin inip, bir ses geldi: “Sen meniň söýýän Oglum; seniň bilen men razy.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Çokundyryjy Johnahýa özüni beýgeltmedi.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 ömrüni Isany bütinleý tanatmaga bagyş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 kim üçin ýaşaýaryn?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Çokundyryjy Johnahýa ýaly, men öwünmek we beýgeltmek däl-de, Isany beýgeldýän we tanadýan durmuşda ýaşamalydyrys.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Hudaýyň ýekeje oglydyr.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çokundyrylanda jennetden näme geldi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garga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Holy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Mukaddes 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Düýeguş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garynja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Holy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Mukaddes Ruh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"çölde 'Rebbe ýol taýynla, oňa göni ýollar' diýýän adamyň sesi.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Şeýdip, Johnahýa geldi, çöl sebitinde çokundyryp, günäleriň geçilmegi üçin toba çokundyrylmagyny wagyz etdi.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Bellik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Isa şeýtan tarapyndan synag edildi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oňa: "Menden uzakda, şeýtan! Çünki ýazylan:" Hudaýyňyz Rebbe ybadat ediň we diňe Oňa hyzmat ediň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agyz bekläp, kyrk gün doga edeninden soň, Şeýtan peýda bolup, Isany synady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Şeýlelik bilen, gyz bolsa-da, göwreli boldy. Bu çaganyň ady Isa. Geljekde ähli adamlary günälerinden halas etjek Hudaýyň Ogly.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“Açmy? Bu daş bilen tüwi torty taýýarlaň we iýiň! ” Şeýtan ilkinji synagy etdi. Emma Isa synagy Hudaýyň sözi bilen ýeňdi.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“Onda bök! Hudaýyň Ogly bolsaň ölmersiň "-diýdi. Şeýtan Isany ybadathananyň başynda ikinji gezek synady.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wagt Isany gaty belent bir daga alyp, Isanyň dünýäniň ähli Patyşalygyny görkezdi we: "Maňa baş egseňiz, bularyň hemmesini size bererin!" Emma Isa Hudaýyň Sözi bilen üçünji synagy ret etdi.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Ahyrynda Isa Şeýtanyň ähli synaglaryny ýeňdi. Hudaý ähli synaglary ýeňip geçen Isadan razy boldy.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Hudaýyň Oglydy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Usöne biziň ýaly, Şeýtan tarapyndan synaldy.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Emma Taňrynyň Sözi bilen Isa Şeýtanyň synagyndan üstün çykdy.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Şeýtan henizem bizi synap görýär.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Isa ýaly, Hudaýyň sözi bilen Şeýtanyň synagyny ýeňip bileris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ýüzbe-ýüz bolýan synaglarymyzy ýeňip geçmek üçin biziň kömekçimizdir. We duşýan ähli kynçylyklarymyza düşünýän we olary ýeňip geçmäge kömek edýän adam.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Şeýtan Isa näçe synag berdi?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oňa: "Menden uzakda, şeýtan! Çünki ýazylan:" Hudaýyňyz Rebbe ybadat ediň we diňe Oňa hyzmat ediň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Suw</a:t>
            </a:r>
            <a:r xmlns:a="http://schemas.openxmlformats.org/drawingml/2006/main">
              <a:rPr lang="tk" altLang="en-US" sz="4400"/>
              <a:t> </a:t>
            </a:r>
            <a:r xmlns:a="http://schemas.openxmlformats.org/drawingml/2006/main">
              <a:rPr lang="tk" altLang="ko-KR" sz="4400"/>
              <a:t>Şeraba öwrüldi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gudratly alamatlarynyň ilkinjisi bolan Isa Jeliläniň Kana şäherinde çykyş etdi. Şeýdip, şöhratyny açdy we şägirtleri Oňa iman etdiler.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Merýem durmuşa çykmasa-da ogul almakdan gorkýardy.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Şeýle-de bolsa, ol iman bilen Hudaýyň sözüni kabul etdi we oňa boýun boldy.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Taňrynyň Sözüne ynananymyzda we oňa boýun bolanymyzda gorkup bileris. Maryöne Merýemiň boýun alşy ýaly, "Seniň aýdyşyň ýaly bolsun" diýip boýun almalydyrys.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Jeliläniň Kana şäherinde toý boldy. Toýa Isa we şägirtleri hem çagyryldy.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Emma bir mesele bardy. Şerap gutardy. Şerap bolmasa, toý edip bolmaz.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 öýdäki hyzmatkärlerine bankanyň içine suw guýmagy buýurdy. Hyzmatkärler islän zatlaryny etdiler.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Şondan soň bankadaky suw dadyp görmek üçin alyndy. Bankadaky suw gaty tagamly şeraba öwrüldi.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Myhmanlar şeraby dadyp gördüler we geň galdylar. Olara ilkinji gezekden has ýakymly şerap berildi, Isanyň gudraty sebäpli baýram has gyzykly bolup bilerdi.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sapak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Isanyň döwründe şerap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toýda düýbünden aýrylmazdy.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şeraba suw berdi we baýram üçin zerur zatlary berdi.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biziň üçin aýrylmaz bir zat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toýda şerap ýaly.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Özüni bize beren Isanyň merhemetini ýadymyzdan çykarmaly däldiris.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Kim</a:t>
            </a:r>
            <a:r xmlns:a="http://schemas.openxmlformats.org/drawingml/2006/main">
              <a:rPr altLang="en-US" lang="tk" sz="3200"/>
              <a:t> </a:t>
            </a:r>
            <a:r xmlns:a="http://schemas.openxmlformats.org/drawingml/2006/main">
              <a:rPr altLang="ko-KR" lang="tk" sz="3200"/>
              <a:t>bolup durýar</a:t>
            </a:r>
            <a:r xmlns:a="http://schemas.openxmlformats.org/drawingml/2006/main">
              <a:rPr altLang="en-US" lang="tk" sz="3200"/>
              <a:t> </a:t>
            </a:r>
            <a:r xmlns:a="http://schemas.openxmlformats.org/drawingml/2006/main">
              <a:rPr altLang="ko-KR" lang="tk" sz="3200"/>
              <a:t>Isa?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baýramyň şeraby ýaly biziň şatlygymyzdyr.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suwy nämä öwürdi?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süýt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apelsin suwy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çörek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şerap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şerap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gudratly alamatlarynyň ilkinjisi bolan Isa Jeliläniň Kana şäherinde çykyş etdi. Şeýdip, şöhratyny açdy we şägirtleri Oňa iman etdiler.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Hudaýyň Sözi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k" altLang="ko-KR" sz="4400"/>
              <a:t>Nikodim gije Isanyň ýanyna geldi.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k" sz="3200">
                <a:solidFill>
                  <a:srgbClr val="FF0000"/>
                </a:solidFill>
              </a:rPr>
              <a:t>Isa kim?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ýere Halasgärimiz hökmünde geldi.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şeýle jogap berdi: "Size dogrusyny aýdýaryn, suwdan we Ruhdan dogulmasa hiç kim Hudaýyň Patyşalygyna girip bilmez.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Ysraýylyň mugallymy bolan Nikodim atly bir adam bardy.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geldi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sora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gije.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"Hudaýyň Patyşalygyna nädip girip bilerin?"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"Eger täzeden dogulmasaňyz, Hudaýyň Patyşalygyna girip bilmersiňiz". Isa jogap berdi.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 täzeden dogulmalydygyna düşünmedi. "Ejemiň göwresine gaýdyp, ýene çykýarynmy?"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“Beden däl-de, ruh täzeden dogulmalydyr. "Adam suw we Mukaddes Ruh bilen täzeden dogulyp biler". Isa jogap berdi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"Sen maňa ynanmaly we halas bolmaly". Isa Nikodimusa täzeden dogulmagyň syryny aýtdy.</a:t>
            </a:r>
            <a:r xmlns:a="http://schemas.openxmlformats.org/drawingml/2006/main">
              <a:rPr lang="t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Sapak</a:t>
            </a:r>
            <a:r xmlns:a="http://schemas.openxmlformats.org/drawingml/2006/main">
              <a:rPr altLang="en-US" lang="t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ynanýan bolsaň,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seniň ruhuň täzeden dogular.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Isa iman edenler täzeden dogulýarlar we siz bolarsyňyz</a:t>
            </a:r>
            <a:r xmlns:a="http://schemas.openxmlformats.org/drawingml/2006/main">
              <a:rPr altLang="en-US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günäni ýigrenmek we Hudaýy söýmek.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täzeden doguldyňyzmy?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Isa ynanýarys we täzeden dogulýarys. Şonuň üçin dünýäden tapawutly adamlardygymyzy ýadymyzdan çykarmaly däldiris.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3200"/>
              <a:t>Isa kim?</a:t>
            </a:r>
            <a:r xmlns:a="http://schemas.openxmlformats.org/drawingml/2006/main">
              <a:rPr altLang="en-US" lang="t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rgbClr val="0070c0"/>
                </a:solidFill>
              </a:rPr>
              <a:t>Isa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</a:t>
            </a:r>
            <a:r xmlns:a="http://schemas.openxmlformats.org/drawingml/2006/main">
              <a:rPr altLang="en-US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Oňa iman edenleri dogruçyl edip, täzeden dogulýan adamdyr.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wiktorina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täzeden dogmaga näme mejbur edýär?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suw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 Ruh bilen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ýag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 ot bilen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ýyrtyk we aýdym bilen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doga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 ybadat bilen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k" sz="2800">
                <a:solidFill>
                  <a:srgbClr val="ff0000"/>
                </a:solidFill>
              </a:rPr>
              <a:t>suw </a:t>
            </a:r>
            <a:r xmlns:a="http://schemas.openxmlformats.org/drawingml/2006/main">
              <a:rPr altLang="ko-KR" lang="tk" sz="2800">
                <a:solidFill>
                  <a:srgbClr val="ff0000"/>
                </a:solidFill>
              </a:rPr>
              <a:t>we Ruh bilen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k" sz="4000">
                <a:solidFill>
                  <a:srgbClr val="ff0000"/>
                </a:solidFill>
              </a:rPr>
              <a:t>Şu günki söz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 şeýle jogap berdi: "Size dogrusyny aýdýaryn, suwdan we Ruhdan dogulmasa hiç kim Hudaýyň Patyşalygyna girip bilmez.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</a:t>
            </a:r>
            <a:r xmlns:a="http://schemas.openxmlformats.org/drawingml/2006/main">
              <a:rPr altLang="en-US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